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uperbu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Superbugs: Evolution You Can See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Why Antibiotics Are Losing the War Against Bacteria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MS-LS4-4, MS-LS4-6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random genetic mutations create variation in bacterial populations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antibiotic use selects for resistant bacteria over generations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misuse of antibiotics accelerates resistance evolution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real-world strategies for slowing antibiotic resistance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Antibiotic Resistance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ability of bacteria to survive exposure to antibiotics that once killed them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Natural Selection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where organisms with favorable traits survive and reproduce more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Mutation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random change in DNA that can create new traits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Selective Pressure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environmental factor that favors certain traits over others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are bacteria becoming impossible to kill?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Why Antibiotics Are Losing the War Against Bacteria. Today we'll build a MODEL to discover the answer!</a:t>
            </a:r>
          </a:p>
        </p:txBody>
      </p:sp>
      <p:pic>
        <p:nvPicPr>
          <p:cNvPr id="8" name="Picture 7" descr="landscape-bacter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evol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Antibiotic Use</a:t>
            </a:r>
          </a:p>
          <a:p>
            <a:pPr>
              <a:spcBef>
                <a:spcPts val="600"/>
              </a:spcBef>
              <a:defRPr sz="1600"/>
            </a:pPr>
            <a:r>
              <a:t>     *  Mutation Rate</a:t>
            </a:r>
          </a:p>
          <a:p>
            <a:pPr>
              <a:spcBef>
                <a:spcPts val="600"/>
              </a:spcBef>
              <a:defRPr sz="1600"/>
            </a:pPr>
            <a:r>
              <a:t>     *  Resistant Bacteria</a:t>
            </a:r>
          </a:p>
          <a:p>
            <a:pPr>
              <a:spcBef>
                <a:spcPts val="600"/>
              </a:spcBef>
              <a:defRPr sz="1600"/>
            </a:pPr>
            <a:r>
              <a:t>     *  Treatment Effectiveness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superbu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antibiotic use increases, what happens to the percentage of resistant bacteria in the population over time?</a:t>
            </a:r>
          </a:p>
        </p:txBody>
      </p:sp>
      <p:pic>
        <p:nvPicPr>
          <p:cNvPr id="8" name="Picture 7" descr="discussion-superbu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Normal Treatment</a:t>
            </a:r>
          </a:p>
          <a:p>
            <a:pPr>
              <a:defRPr sz="1400"/>
            </a:pPr>
            <a:r>
              <a:t>     Set Antibiotic Use and Mutation Rate to moderate levels</a:t>
            </a:r>
          </a:p>
          <a:p>
            <a:pPr>
              <a:spcBef>
                <a:spcPts val="1200"/>
              </a:spcBef>
              <a:defRPr sz="1600" b="1"/>
            </a:pPr>
            <a:r>
              <a:t>Overuse Crisis</a:t>
            </a:r>
          </a:p>
          <a:p>
            <a:pPr>
              <a:defRPr sz="1400"/>
            </a:pPr>
            <a:r>
              <a:t>     Lock Antibiotic Use to 100% and observe what happens over 20 generations</a:t>
            </a:r>
          </a:p>
          <a:p>
            <a:pPr>
              <a:spcBef>
                <a:spcPts val="1200"/>
              </a:spcBef>
              <a:defRPr sz="1600" b="1"/>
            </a:pPr>
            <a:r>
              <a:t>Smart Use</a:t>
            </a:r>
          </a:p>
          <a:p>
            <a:pPr>
              <a:defRPr sz="1400"/>
            </a:pPr>
            <a:r>
              <a:t>     Set Antibiotic Use to 30% and compare to overuse results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Random mutations create resistant bacteria BEFORE antibiotics are even used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Antibiotics don't cause resistance — they SELECT for bacteria that already have it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Overuse accelerates the evolution of resistant populations dramatically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Reducing antibiotic use slows resistance evolution but doesn't reverse it instantly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Antibiotics kill susceptible bacteria but leave resistant ones alive to reproduce. Over many generations, the population evolves to be mostly resistant — creating superbugs!</a:t>
            </a:r>
          </a:p>
        </p:txBody>
      </p:sp>
      <p:pic>
        <p:nvPicPr>
          <p:cNvPr id="8" name="Picture 7" descr="cover-superbu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Hospital Antibiotic Policy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 evidence-based antibiotic use policy for a hospital that minimizes resistance evolution while still effectively treating infections.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hospital is seeing increasing antibiotic-resistant infections in patients. The medical director needs your team to propose a new policy using evidence from your model.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antibiotic use level minimizes resistance while still treating infections?</a:t>
            </a:r>
          </a:p>
          <a:p>
            <a:pPr>
              <a:spcBef>
                <a:spcPts val="400"/>
              </a:spcBef>
              <a:defRPr sz="1300"/>
            </a:pPr>
            <a:r>
              <a:t>     *  How should doctors decide when to prescribe antibiotics vs. when to wait?</a:t>
            </a:r>
          </a:p>
          <a:p>
            <a:pPr>
              <a:spcBef>
                <a:spcPts val="400"/>
              </a:spcBef>
              <a:defRPr sz="1300"/>
            </a:pPr>
            <a:r>
              <a:t>     *  What role does completing the full course of antibiotics play?</a:t>
            </a:r>
          </a:p>
        </p:txBody>
      </p:sp>
      <p:pic>
        <p:nvPicPr>
          <p:cNvPr id="7" name="Picture 6" descr="stem-hospital-polic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Epidemiologists and Microbiologists track antibiotic resistance patterns worldwide and develop strategies to combat superbugs. They earn $80,000-$130,000/year.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